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7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03D5D-026B-46A6-BD3E-792C199BEEA2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6263F-F2A9-4D4E-8108-9C68C2CE84B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263F-F2A9-4D4E-8108-9C68C2CE84B0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17DD4C-A630-46AC-AD5E-45DFE75A5E05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6E0D105-329C-4C2F-BCC0-9D40FD61F2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7DD4C-A630-46AC-AD5E-45DFE75A5E05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0D105-329C-4C2F-BCC0-9D40FD61F2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7DD4C-A630-46AC-AD5E-45DFE75A5E05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0D105-329C-4C2F-BCC0-9D40FD61F2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7DD4C-A630-46AC-AD5E-45DFE75A5E05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0D105-329C-4C2F-BCC0-9D40FD61F2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17DD4C-A630-46AC-AD5E-45DFE75A5E05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E0D105-329C-4C2F-BCC0-9D40FD61F2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1780-629A-4058-8F4C-D42038F41DE2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1093-9F34-4B7E-BC52-C0F33B4875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1780-629A-4058-8F4C-D42038F41DE2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1093-9F34-4B7E-BC52-C0F33B4875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1780-629A-4058-8F4C-D42038F41DE2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1093-9F34-4B7E-BC52-C0F33B4875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1780-629A-4058-8F4C-D42038F41DE2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1093-9F34-4B7E-BC52-C0F33B4875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1780-629A-4058-8F4C-D42038F41DE2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1093-9F34-4B7E-BC52-C0F33B4875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1780-629A-4058-8F4C-D42038F41DE2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1093-9F34-4B7E-BC52-C0F33B4875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7DD4C-A630-46AC-AD5E-45DFE75A5E05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0D105-329C-4C2F-BCC0-9D40FD61F2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17DD4C-A630-46AC-AD5E-45DFE75A5E05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6E0D105-329C-4C2F-BCC0-9D40FD61F2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17DD4C-A630-46AC-AD5E-45DFE75A5E05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6E0D105-329C-4C2F-BCC0-9D40FD61F2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DD4C-A630-46AC-AD5E-45DFE75A5E05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D105-329C-4C2F-BCC0-9D40FD61F2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7DD4C-A630-46AC-AD5E-45DFE75A5E05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0D105-329C-4C2F-BCC0-9D40FD61F2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7DD4C-A630-46AC-AD5E-45DFE75A5E05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0D105-329C-4C2F-BCC0-9D40FD61F2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7DD4C-A630-46AC-AD5E-45DFE75A5E05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0D105-329C-4C2F-BCC0-9D40FD61F2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17DD4C-A630-46AC-AD5E-45DFE75A5E05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0D105-329C-4C2F-BCC0-9D40FD61F2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17DD4C-A630-46AC-AD5E-45DFE75A5E05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6E0D105-329C-4C2F-BCC0-9D40FD61F2C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96" r:id="rId4"/>
    <p:sldLayoutId id="214748369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D1780-629A-4058-8F4C-D42038F41DE2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31093-9F34-4B7E-BC52-C0F33B4875E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abe.cz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14612" y="533400"/>
            <a:ext cx="6429388" cy="2868168"/>
          </a:xfrm>
        </p:spPr>
        <p:txBody>
          <a:bodyPr/>
          <a:lstStyle/>
          <a:p>
            <a:pPr algn="ctr"/>
            <a:r>
              <a:rPr lang="cs-CZ" dirty="0" smtClean="0"/>
              <a:t>KINDERGARTEN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JESTŘABÍ LHOTA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14612" y="4071942"/>
            <a:ext cx="6429388" cy="56917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Bc. Romana Balounová     </a:t>
            </a:r>
            <a:endParaRPr lang="cs-CZ" dirty="0"/>
          </a:p>
        </p:txBody>
      </p:sp>
      <p:pic>
        <p:nvPicPr>
          <p:cNvPr id="5" name="Obrázek 4" descr="rozalie_svobodova_800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8868"/>
            <a:ext cx="2643174" cy="1959252"/>
          </a:xfrm>
          <a:prstGeom prst="rect">
            <a:avLst/>
          </a:prstGeom>
        </p:spPr>
      </p:pic>
      <p:sp>
        <p:nvSpPr>
          <p:cNvPr id="6" name="Pěticípá hvězda 5"/>
          <p:cNvSpPr/>
          <p:nvPr/>
        </p:nvSpPr>
        <p:spPr>
          <a:xfrm>
            <a:off x="214282" y="21429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ěticípá hvězda 6"/>
          <p:cNvSpPr/>
          <p:nvPr/>
        </p:nvSpPr>
        <p:spPr>
          <a:xfrm>
            <a:off x="1571604" y="557214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P12118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06440">
            <a:off x="605051" y="1638872"/>
            <a:ext cx="3812887" cy="2860143"/>
          </a:xfrm>
          <a:prstGeom prst="rect">
            <a:avLst/>
          </a:prstGeom>
          <a:noFill/>
        </p:spPr>
      </p:pic>
      <p:pic>
        <p:nvPicPr>
          <p:cNvPr id="1030" name="Picture 6" descr="C:\Users\admin\Desktop\drcUClJyTBmt-afTe4-uts18FEwTkEEDBuBtRqudkOY&amp;width=12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19425">
            <a:off x="3455809" y="4281489"/>
            <a:ext cx="1791026" cy="152517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8032312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rules in the </a:t>
            </a:r>
            <a:r>
              <a:rPr lang="en-US" dirty="0" err="1" smtClean="0"/>
              <a:t>kindergarden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4214810" y="857232"/>
            <a:ext cx="4929190" cy="585791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Kids make rules together. </a:t>
            </a:r>
            <a:endParaRPr lang="cs-CZ" sz="2400" dirty="0" smtClean="0">
              <a:solidFill>
                <a:schemeClr val="bg1"/>
              </a:solidFill>
            </a:endParaRPr>
          </a:p>
          <a:p>
            <a:endParaRPr lang="cs-CZ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What is it good for? </a:t>
            </a:r>
            <a:endParaRPr lang="cs-CZ" sz="2400" dirty="0" smtClean="0">
              <a:solidFill>
                <a:schemeClr val="bg1"/>
              </a:solidFill>
            </a:endParaRPr>
          </a:p>
          <a:p>
            <a:endParaRPr lang="cs-CZ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Children remember the rules better. </a:t>
            </a:r>
            <a:endParaRPr lang="cs-CZ" sz="2400" dirty="0" smtClean="0">
              <a:solidFill>
                <a:schemeClr val="bg1"/>
              </a:solidFill>
            </a:endParaRPr>
          </a:p>
          <a:p>
            <a:endParaRPr lang="cs-CZ" sz="2400" dirty="0" smtClean="0">
              <a:solidFill>
                <a:schemeClr val="bg1"/>
              </a:solidFill>
            </a:endParaRPr>
          </a:p>
          <a:p>
            <a:r>
              <a:rPr lang="cs-CZ" sz="2400" dirty="0" smtClean="0">
                <a:solidFill>
                  <a:schemeClr val="bg1"/>
                </a:solidFill>
              </a:rPr>
              <a:t>+</a:t>
            </a:r>
            <a:r>
              <a:rPr lang="en-US" sz="2400" dirty="0" smtClean="0">
                <a:solidFill>
                  <a:schemeClr val="bg1"/>
                </a:solidFill>
              </a:rPr>
              <a:t>When one speaks the other </a:t>
            </a:r>
            <a:endParaRPr lang="cs-CZ" sz="2400" dirty="0" smtClean="0">
              <a:solidFill>
                <a:schemeClr val="bg1"/>
              </a:solidFill>
            </a:endParaRPr>
          </a:p>
          <a:p>
            <a:r>
              <a:rPr lang="cs-CZ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smtClean="0">
                <a:solidFill>
                  <a:schemeClr val="bg1"/>
                </a:solidFill>
              </a:rPr>
              <a:t>listens. </a:t>
            </a:r>
            <a:endParaRPr lang="cs-CZ" sz="2400" dirty="0" smtClean="0">
              <a:solidFill>
                <a:schemeClr val="bg1"/>
              </a:solidFill>
            </a:endParaRPr>
          </a:p>
          <a:p>
            <a:endParaRPr lang="cs-CZ" sz="2400" dirty="0" smtClean="0">
              <a:solidFill>
                <a:schemeClr val="bg1"/>
              </a:solidFill>
            </a:endParaRPr>
          </a:p>
          <a:p>
            <a:r>
              <a:rPr lang="cs-CZ" sz="2400" dirty="0" smtClean="0">
                <a:solidFill>
                  <a:schemeClr val="bg1"/>
                </a:solidFill>
              </a:rPr>
              <a:t>+</a:t>
            </a:r>
            <a:r>
              <a:rPr lang="en-US" sz="2400" dirty="0" smtClean="0">
                <a:solidFill>
                  <a:schemeClr val="bg1"/>
                </a:solidFill>
              </a:rPr>
              <a:t>They must clean toys and then</a:t>
            </a:r>
            <a:endParaRPr lang="cs-CZ" sz="2400" dirty="0" smtClean="0">
              <a:solidFill>
                <a:schemeClr val="bg1"/>
              </a:solidFill>
            </a:endParaRPr>
          </a:p>
          <a:p>
            <a:r>
              <a:rPr lang="cs-CZ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smtClean="0">
                <a:solidFill>
                  <a:schemeClr val="bg1"/>
                </a:solidFill>
              </a:rPr>
              <a:t>they may take other toys. </a:t>
            </a:r>
            <a:endParaRPr lang="cs-CZ" sz="2400" dirty="0" smtClean="0">
              <a:solidFill>
                <a:schemeClr val="bg1"/>
              </a:solidFill>
            </a:endParaRPr>
          </a:p>
          <a:p>
            <a:endParaRPr lang="cs-CZ" sz="2400" dirty="0" smtClean="0">
              <a:solidFill>
                <a:schemeClr val="bg1"/>
              </a:solidFill>
            </a:endParaRPr>
          </a:p>
          <a:p>
            <a:r>
              <a:rPr lang="cs-CZ" sz="2400" dirty="0" smtClean="0">
                <a:solidFill>
                  <a:schemeClr val="bg1"/>
                </a:solidFill>
              </a:rPr>
              <a:t>+</a:t>
            </a:r>
            <a:r>
              <a:rPr lang="en-US" sz="2400" dirty="0" smtClean="0">
                <a:solidFill>
                  <a:schemeClr val="bg1"/>
                </a:solidFill>
              </a:rPr>
              <a:t>Before lunch kids must wash their</a:t>
            </a:r>
            <a:endParaRPr lang="cs-CZ" sz="2400" dirty="0" smtClean="0">
              <a:solidFill>
                <a:schemeClr val="bg1"/>
              </a:solidFill>
            </a:endParaRPr>
          </a:p>
          <a:p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hands.</a:t>
            </a:r>
            <a:endParaRPr lang="cs-CZ" sz="2400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8" name="Picture 4" descr="hrackyhracky.cz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1025387">
            <a:off x="1073834" y="4906537"/>
            <a:ext cx="1734854" cy="1734854"/>
          </a:xfrm>
          <a:prstGeom prst="rect">
            <a:avLst/>
          </a:prstGeom>
          <a:noFill/>
        </p:spPr>
      </p:pic>
      <p:pic>
        <p:nvPicPr>
          <p:cNvPr id="1029" name="Picture 5" descr="C:\Users\admin\Desktop\8ihWY-osvdGGiep6_0BgHBDAxm3O7-fbR2AFja7AkCI&amp;width=34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30180">
            <a:off x="-36569" y="671"/>
            <a:ext cx="2143578" cy="1842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www.benito.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70623">
            <a:off x="470736" y="1479543"/>
            <a:ext cx="1543050" cy="2228850"/>
          </a:xfrm>
          <a:prstGeom prst="rect">
            <a:avLst/>
          </a:prstGeom>
          <a:noFill/>
        </p:spPr>
      </p:pic>
      <p:pic>
        <p:nvPicPr>
          <p:cNvPr id="34824" name="Picture 8" descr="www.detskysatnik.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83776">
            <a:off x="985509" y="3967105"/>
            <a:ext cx="1076325" cy="1219201"/>
          </a:xfrm>
          <a:prstGeom prst="rect">
            <a:avLst/>
          </a:prstGeom>
          <a:noFill/>
        </p:spPr>
      </p:pic>
      <p:pic>
        <p:nvPicPr>
          <p:cNvPr id="34819" name="Picture 3" descr="C:\Users\admin\Desktop\jidlo-na-kazdy-neduh-1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783216">
            <a:off x="6500465" y="3808582"/>
            <a:ext cx="2270119" cy="1521689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34820" name="Picture 4" descr="C:\Users\admin\Desktop\KCdagJr9K6EgN5e1K0E3jt6ikFoYbcydll_eQFiBbz0&amp;width=128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5819775"/>
            <a:ext cx="1219200" cy="10382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00042"/>
            <a:ext cx="8258204" cy="1357322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In the </a:t>
            </a:r>
            <a:r>
              <a:rPr lang="en-US" sz="1800" dirty="0" err="1" smtClean="0"/>
              <a:t>kindergarden</a:t>
            </a:r>
            <a:r>
              <a:rPr lang="en-US" sz="1800" dirty="0" smtClean="0"/>
              <a:t> </a:t>
            </a:r>
            <a:r>
              <a:rPr lang="en-US" sz="1800" i="1" u="sng" dirty="0" smtClean="0">
                <a:solidFill>
                  <a:schemeClr val="tx1"/>
                </a:solidFill>
              </a:rPr>
              <a:t>parents</a:t>
            </a:r>
            <a:r>
              <a:rPr lang="en-US" sz="1800" dirty="0" smtClean="0"/>
              <a:t> have rules too.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en-US" sz="1800" dirty="0" smtClean="0"/>
              <a:t>Kids should come to school in the morning by eight o´clock. Parents must give their kids clean clothes. They mustn´t smoke in the </a:t>
            </a:r>
            <a:r>
              <a:rPr lang="en-US" sz="1800" dirty="0" err="1" smtClean="0"/>
              <a:t>kindergarden</a:t>
            </a:r>
            <a:r>
              <a:rPr lang="en-US" sz="1800" dirty="0" smtClean="0"/>
              <a:t>.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/>
            </a:r>
            <a:br>
              <a:rPr lang="cs-CZ" sz="1800" dirty="0" smtClean="0"/>
            </a:br>
            <a:endParaRPr lang="cs-CZ" sz="1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57158" y="4857760"/>
            <a:ext cx="7000924" cy="1571636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en-US" dirty="0" smtClean="0"/>
              <a:t>There are rules for the </a:t>
            </a:r>
            <a:r>
              <a:rPr lang="en-US" i="1" u="sng" dirty="0" smtClean="0">
                <a:solidFill>
                  <a:schemeClr val="tx1"/>
                </a:solidFill>
              </a:rPr>
              <a:t>staff</a:t>
            </a:r>
            <a:r>
              <a:rPr lang="en-US" dirty="0" smtClean="0"/>
              <a:t>, too. There is no other way. The school keeper must help the teacher with dressing the kids in the cloak-room. The cook mustn´t cook unhealthy food. 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8429652" y="5929330"/>
            <a:ext cx="714348" cy="214314"/>
          </a:xfrm>
          <a:ln>
            <a:noFill/>
          </a:ln>
        </p:spPr>
        <p:txBody>
          <a:bodyPr>
            <a:normAutofit fontScale="55000" lnSpcReduction="20000"/>
          </a:bodyPr>
          <a:lstStyle/>
          <a:p>
            <a:endParaRPr lang="cs-CZ" dirty="0"/>
          </a:p>
        </p:txBody>
      </p:sp>
      <p:pic>
        <p:nvPicPr>
          <p:cNvPr id="34818" name="Picture 2" descr="C:\Users\admin\Desktop\P525114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1500174"/>
            <a:ext cx="4214842" cy="31611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C:\Users\admin\Desktop\P815014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 bwMode="auto">
          <a:xfrm rot="705918">
            <a:off x="527493" y="1313317"/>
            <a:ext cx="4206240" cy="4206240"/>
          </a:xfrm>
          <a:prstGeom prst="rect">
            <a:avLst/>
          </a:prstGeom>
          <a:noFill/>
          <a:ln>
            <a:solidFill>
              <a:schemeClr val="tx2">
                <a:lumMod val="2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3810" dir="5400000" algn="tl" rotWithShape="0">
              <a:srgbClr val="000000">
                <a:alpha val="60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389502" cy="492919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he teacher mustn´t shout at kids and the director must be a good example for the children. </a:t>
            </a: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She shouldn´t smoke, eat unhealthy food and she must have clean clothes too.</a:t>
            </a: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There is no other way.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4643438" y="4937760"/>
            <a:ext cx="4143380" cy="1920240"/>
          </a:xfrm>
        </p:spPr>
        <p:txBody>
          <a:bodyPr>
            <a:normAutofit/>
          </a:bodyPr>
          <a:lstStyle/>
          <a:p>
            <a:endParaRPr lang="cs-CZ" sz="3200" dirty="0" smtClean="0"/>
          </a:p>
          <a:p>
            <a:endParaRPr lang="cs-CZ" sz="3200" dirty="0" smtClean="0"/>
          </a:p>
          <a:p>
            <a:r>
              <a:rPr lang="cs-CZ" sz="3200" dirty="0" smtClean="0"/>
              <a:t>      </a:t>
            </a:r>
            <a:r>
              <a:rPr lang="cs-CZ" sz="3200" i="1" u="sng" dirty="0" smtClean="0">
                <a:solidFill>
                  <a:schemeClr val="bg1"/>
                </a:solidFill>
                <a:latin typeface="Brush Script MT" pitchFamily="66" charset="0"/>
              </a:rPr>
              <a:t>THANK YOU, BYE</a:t>
            </a:r>
            <a:endParaRPr lang="cs-CZ" sz="3200" i="1" u="sng" dirty="0">
              <a:solidFill>
                <a:schemeClr val="bg1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631787">
            <a:off x="-385067" y="3679232"/>
            <a:ext cx="4943592" cy="3278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admin\Pictures\Picasa\Export\karneval\DSC00338-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6911">
            <a:off x="4076509" y="3337848"/>
            <a:ext cx="5143774" cy="3857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Mrak 7"/>
          <p:cNvSpPr/>
          <p:nvPr/>
        </p:nvSpPr>
        <p:spPr>
          <a:xfrm>
            <a:off x="785786" y="0"/>
            <a:ext cx="6215106" cy="1643074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err="1" smtClean="0"/>
              <a:t>Our</a:t>
            </a:r>
            <a:r>
              <a:rPr lang="cs-CZ" sz="2400" dirty="0" smtClean="0"/>
              <a:t> </a:t>
            </a:r>
            <a:r>
              <a:rPr lang="cs-CZ" sz="2400" dirty="0" err="1" smtClean="0"/>
              <a:t>Kindergarten</a:t>
            </a:r>
            <a:r>
              <a:rPr lang="cs-CZ" sz="2400" dirty="0" smtClean="0"/>
              <a:t> </a:t>
            </a:r>
            <a:r>
              <a:rPr lang="cs-CZ" sz="2400" dirty="0" smtClean="0"/>
              <a:t>– basic </a:t>
            </a:r>
            <a:r>
              <a:rPr lang="cs-CZ" sz="2400" dirty="0" err="1" smtClean="0"/>
              <a:t>information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1000132" cy="928694"/>
          </a:xfrm>
        </p:spPr>
        <p:txBody>
          <a:bodyPr>
            <a:normAutofit/>
          </a:bodyPr>
          <a:lstStyle/>
          <a:p>
            <a:pPr algn="ctr"/>
            <a:endParaRPr lang="cs-CZ" sz="20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071538" y="1785926"/>
            <a:ext cx="75724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school  building is in an old house.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Our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kindergar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 there for 36 years.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 work as a director for 5years in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Jestřabí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Lhota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w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hich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 a small village near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Kolín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 the school there are four members of staff and 25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children.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C:\Users\admin\Pictures\školka\Choltice,Kladruby\101MSDCF\DSC00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19102">
            <a:off x="4198219" y="3405758"/>
            <a:ext cx="4707036" cy="3530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58214" y="-285776"/>
            <a:ext cx="785786" cy="78581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4714876" y="2071678"/>
            <a:ext cx="4714908" cy="164307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Aunt cook cooks many good meals: soups, fish or meat, rice and cakes too.</a:t>
            </a:r>
            <a:endParaRPr lang="cs-CZ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31747" name="Picture 3" descr="C:\Users\admin\Pictures\školka\výběr 2010\ef SDC1320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2486" r="12486"/>
          <a:stretch>
            <a:fillRect/>
          </a:stretch>
        </p:blipFill>
        <p:spPr bwMode="auto">
          <a:xfrm rot="21117425">
            <a:off x="273571" y="1059365"/>
            <a:ext cx="4206240" cy="4206240"/>
          </a:xfrm>
          <a:prstGeom prst="rect">
            <a:avLst/>
          </a:prstGeom>
          <a:noFill/>
        </p:spPr>
      </p:pic>
      <p:sp>
        <p:nvSpPr>
          <p:cNvPr id="10" name="Oválný popisek 9"/>
          <p:cNvSpPr/>
          <p:nvPr/>
        </p:nvSpPr>
        <p:spPr>
          <a:xfrm rot="493620">
            <a:off x="2541484" y="-77203"/>
            <a:ext cx="5051422" cy="1937389"/>
          </a:xfrm>
          <a:prstGeom prst="wedgeEllipseCallou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Every day we do exercise, sing, draw, play a fairy tale, listen to music and </a:t>
            </a:r>
            <a:r>
              <a:rPr lang="cs-CZ" sz="2000" dirty="0" smtClean="0"/>
              <a:t>GO TO THE GARDEN!!!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214282" y="4429132"/>
            <a:ext cx="46434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cs-CZ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cs-CZ" sz="2400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</a:rPr>
              <a:t>Kids always have fruits and vegetables on tables.</a:t>
            </a:r>
            <a:endParaRPr lang="cs-CZ" sz="2400" dirty="0" smtClean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4757742" cy="92869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I </a:t>
            </a:r>
            <a:r>
              <a:rPr lang="en-US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think our children are happy.</a:t>
            </a:r>
            <a:r>
              <a:rPr lang="cs-CZ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cs-CZ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cs-CZ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785786" y="214290"/>
            <a:ext cx="8001056" cy="1214446"/>
          </a:xfrm>
        </p:spPr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    </a:t>
            </a:r>
            <a:r>
              <a:rPr lang="en-US" sz="2400" dirty="0" smtClean="0"/>
              <a:t>We sometimes go to the cinema or theatre.</a:t>
            </a:r>
            <a:endParaRPr lang="cs-CZ" sz="2400" dirty="0" smtClean="0"/>
          </a:p>
          <a:p>
            <a:endParaRPr lang="cs-CZ" dirty="0"/>
          </a:p>
        </p:txBody>
      </p:sp>
      <p:pic>
        <p:nvPicPr>
          <p:cNvPr id="32770" name="Picture 2" descr="C:\Users\admin\Pictures\školka\knihovna\DSC003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2133600"/>
            <a:ext cx="5829300" cy="3867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6080800"/>
            <a:ext cx="102870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cs-CZ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They have many toys, beautiful school and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super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teachers.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5786446" y="1928802"/>
            <a:ext cx="3357554" cy="2143140"/>
          </a:xfrm>
        </p:spPr>
        <p:txBody>
          <a:bodyPr/>
          <a:lstStyle/>
          <a:p>
            <a:r>
              <a:rPr lang="en-US" sz="2800" dirty="0" smtClean="0"/>
              <a:t>Kids come to school in the morning by eight o’clock.</a:t>
            </a:r>
            <a:endParaRPr lang="cs-CZ" sz="2800" dirty="0" smtClean="0"/>
          </a:p>
          <a:p>
            <a:endParaRPr lang="cs-CZ" dirty="0"/>
          </a:p>
        </p:txBody>
      </p:sp>
      <p:pic>
        <p:nvPicPr>
          <p:cNvPr id="5" name="Zástupný symbol pro obrázek 4" descr="C:\Users\admin\Pictures\Picasa\Export\fotogr\DSC03045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2468" r="12468"/>
          <a:stretch>
            <a:fillRect/>
          </a:stretch>
        </p:blipFill>
        <p:spPr bwMode="auto">
          <a:xfrm>
            <a:off x="663682" y="1000108"/>
            <a:ext cx="4265508" cy="42471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Obrázek 6" descr="http://www.lumpik.cz/hracky/t/detail/8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92032">
            <a:off x="6598178" y="3513585"/>
            <a:ext cx="2286016" cy="2539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3108" y="142852"/>
            <a:ext cx="6532114" cy="150019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Typical day in the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kindergar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en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is from half past six to four</a:t>
            </a:r>
            <a:r>
              <a:rPr lang="en-US" dirty="0" smtClean="0"/>
              <a:t>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5715016"/>
            <a:ext cx="621510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They play with toys, draw and speak with friends or their teacher.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1546386">
            <a:off x="4998447" y="1616961"/>
            <a:ext cx="78685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 rot="1385592">
            <a:off x="277840" y="5492518"/>
            <a:ext cx="78581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C:\Users\admin\Pictures\Picasa\Export\fotogr\DSC03058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Zástupný symbol pro obsah 7" descr="C:\Users\admin\Desktop\foto\PC051601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428868"/>
            <a:ext cx="3367177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4286232"/>
            <a:ext cx="335758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4282" y="142852"/>
            <a:ext cx="3857620" cy="671514"/>
          </a:xfrm>
          <a:ln w="76200">
            <a:solidFill>
              <a:schemeClr val="tx2"/>
            </a:solidFill>
          </a:ln>
        </p:spPr>
        <p:txBody>
          <a:bodyPr>
            <a:normAutofit fontScale="92500" lnSpcReduction="10000"/>
          </a:bodyPr>
          <a:lstStyle/>
          <a:p>
            <a:endParaRPr lang="cs-CZ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At half past eight we do exercise.</a:t>
            </a:r>
            <a:endParaRPr lang="cs-CZ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cs-CZ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57422" y="857232"/>
            <a:ext cx="5929354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 do exercise with music, with toys, balls… </a:t>
            </a:r>
            <a:r>
              <a:rPr lang="cs-CZ" sz="2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cs-CZ" sz="2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 depends. Kids like to play sports games.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000496" y="2000240"/>
            <a:ext cx="3750778" cy="609584"/>
          </a:xfrm>
          <a:ln w="76200">
            <a:solidFill>
              <a:schemeClr val="tx2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Then we have a snack. </a:t>
            </a:r>
            <a:endParaRPr lang="cs-CZ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3814735"/>
            <a:ext cx="77074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Kids drink water, tea or milk, eat bread, fruits and vegetables.</a:t>
            </a:r>
            <a:endParaRPr kumimoji="0" lang="en-US" sz="20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4429132"/>
            <a:ext cx="2357454" cy="369332"/>
          </a:xfrm>
          <a:prstGeom prst="rect">
            <a:avLst/>
          </a:prstGeom>
          <a:ln w="762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After snack</a:t>
            </a:r>
            <a:r>
              <a:rPr lang="cs-CZ" b="1" dirty="0" smtClean="0"/>
              <a:t>:</a:t>
            </a:r>
            <a:r>
              <a:rPr lang="en-US" b="1" dirty="0" smtClean="0"/>
              <a:t> </a:t>
            </a:r>
            <a:endParaRPr lang="cs-CZ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929026" y="5572140"/>
            <a:ext cx="52149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kids sing and listen to music play a fairy tale or produce something.</a:t>
            </a:r>
            <a:endParaRPr kumimoji="0" lang="en-US" sz="20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6074516"/>
            <a:ext cx="1325452" cy="783484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5715040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52911">
            <a:off x="6368141" y="4688704"/>
            <a:ext cx="2714663" cy="2026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56837">
            <a:off x="6336588" y="102772"/>
            <a:ext cx="2769329" cy="1911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6572296" cy="75246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Before lunch we go to the garden or go for a walk.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500826" y="2214554"/>
            <a:ext cx="2643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We have a beautiful garden and many toys.</a:t>
            </a:r>
            <a:endParaRPr lang="cs-CZ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857488" y="5998536"/>
            <a:ext cx="3429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Kids like to work out.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izzy25.pise.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3534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357214"/>
            <a:ext cx="8286776" cy="721521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 noon we have lunch together in the </a:t>
            </a:r>
            <a: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dining room.</a:t>
            </a:r>
            <a: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After lunch some kids go home and some kids go to sleep. The teacher reads a fairy tale and kids relax.</a:t>
            </a:r>
            <a: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cs-CZ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 descr="C:\Users\admin\Desktop\foto\PC051596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466940">
            <a:off x="3152924" y="1282132"/>
            <a:ext cx="4410920" cy="3608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3286148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Obrázek 2" descr="www.raabe.cz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4406">
            <a:off x="6727279" y="1173394"/>
            <a:ext cx="1743075" cy="251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000504"/>
            <a:ext cx="342902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500430" y="116451"/>
            <a:ext cx="464347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 the afternoon we learn trough playing.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oldest kids prepare for school. 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They have exercise books.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00034" y="3286124"/>
            <a:ext cx="600079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All kids get up and they have a snack.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After snack kids play and go home with their parents.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Time is up. It is four o’clock.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Pěticípá hvězda 6"/>
          <p:cNvSpPr/>
          <p:nvPr/>
        </p:nvSpPr>
        <p:spPr>
          <a:xfrm rot="20762839">
            <a:off x="928662" y="507207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ěticípá hvězda 7"/>
          <p:cNvSpPr/>
          <p:nvPr/>
        </p:nvSpPr>
        <p:spPr>
          <a:xfrm rot="863285">
            <a:off x="2285984" y="557214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ěticípá hvězda 8"/>
          <p:cNvSpPr/>
          <p:nvPr/>
        </p:nvSpPr>
        <p:spPr>
          <a:xfrm rot="515023">
            <a:off x="4920871" y="213479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581</TotalTime>
  <Words>438</Words>
  <Application>Microsoft Office PowerPoint</Application>
  <PresentationFormat>Předvádění na obrazovce (4:3)</PresentationFormat>
  <Paragraphs>66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Bohatý</vt:lpstr>
      <vt:lpstr>Vlastní návrh</vt:lpstr>
      <vt:lpstr>KINDERGARTEN JESTŘABÍ LHOTA</vt:lpstr>
      <vt:lpstr>Snímek 2</vt:lpstr>
      <vt:lpstr>Snímek 3</vt:lpstr>
      <vt:lpstr> I think our children are happy. </vt:lpstr>
      <vt:lpstr>Typical day in the kindergarTen is from half past six to four. </vt:lpstr>
      <vt:lpstr>We do exercise with music, with toys, balls…  it depends. Kids like to play sports games. </vt:lpstr>
      <vt:lpstr>Before lunch we go to the garden or go for a walk. </vt:lpstr>
      <vt:lpstr>At noon we have lunch together in the  dining room.          After lunch some kids go home and some kids go to sleep. The teacher reads a fairy tale and kids relax. </vt:lpstr>
      <vt:lpstr>Snímek 9</vt:lpstr>
      <vt:lpstr>The rules in the kindergarden </vt:lpstr>
      <vt:lpstr>In the kindergarden parents have rules too.  Kids should come to school in the morning by eight o´clock. Parents must give their kids clean clothes. They mustn´t smoke in the kindergarden.  </vt:lpstr>
      <vt:lpstr> The teacher mustn´t shout at kids and the director must be a good example for the children.  She shouldn´t smoke, eat unhealthy food and she must have clean clothes too.  There is no other way.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</dc:creator>
  <cp:lastModifiedBy>admin</cp:lastModifiedBy>
  <cp:revision>45</cp:revision>
  <dcterms:created xsi:type="dcterms:W3CDTF">2013-11-13T19:08:07Z</dcterms:created>
  <dcterms:modified xsi:type="dcterms:W3CDTF">2014-02-26T09:05:37Z</dcterms:modified>
</cp:coreProperties>
</file>